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B5AE5EB-DB7B-4EE0-B047-75EE21FE24C8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1576F58-2A94-46EF-A661-4E80E520CCB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E5EB-DB7B-4EE0-B047-75EE21FE24C8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6F58-2A94-46EF-A661-4E80E520CC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E5EB-DB7B-4EE0-B047-75EE21FE24C8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6F58-2A94-46EF-A661-4E80E520CC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E5EB-DB7B-4EE0-B047-75EE21FE24C8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6F58-2A94-46EF-A661-4E80E520CC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E5EB-DB7B-4EE0-B047-75EE21FE24C8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6F58-2A94-46EF-A661-4E80E520CC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E5EB-DB7B-4EE0-B047-75EE21FE24C8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6F58-2A94-46EF-A661-4E80E520CC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E5EB-DB7B-4EE0-B047-75EE21FE24C8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6F58-2A94-46EF-A661-4E80E520CC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E5EB-DB7B-4EE0-B047-75EE21FE24C8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6F58-2A94-46EF-A661-4E80E520CC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E5EB-DB7B-4EE0-B047-75EE21FE24C8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6F58-2A94-46EF-A661-4E80E520CC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E5EB-DB7B-4EE0-B047-75EE21FE24C8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6F58-2A94-46EF-A661-4E80E520CCB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E5EB-DB7B-4EE0-B047-75EE21FE24C8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6F58-2A94-46EF-A661-4E80E520CC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B5AE5EB-DB7B-4EE0-B047-75EE21FE24C8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1576F58-2A94-46EF-A661-4E80E520CC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jpeg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mic Sans MS" pitchFamily="66" charset="0"/>
              </a:rPr>
              <a:t>N’oublie</a:t>
            </a:r>
            <a:r>
              <a:rPr lang="en-US" dirty="0">
                <a:latin typeface="Comic Sans MS" pitchFamily="66" charset="0"/>
              </a:rPr>
              <a:t> pas </a:t>
            </a:r>
            <a:r>
              <a:rPr lang="en-US" dirty="0"/>
              <a:t>________.</a:t>
            </a:r>
          </a:p>
        </p:txBody>
      </p:sp>
      <p:pic>
        <p:nvPicPr>
          <p:cNvPr id="1026" name="Picture 2" descr="C:\Users\pcedrone\AppData\Local\Microsoft\Windows\Temporary Internet Files\Content.IE5\6QG5TE6J\MC90038383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32250"/>
            <a:ext cx="950912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cedrone\AppData\Local\Microsoft\Windows\Temporary Internet Files\Content.IE5\JF2DT7KE\MC9003838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333" y="4776611"/>
            <a:ext cx="930275" cy="93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cedrone\AppData\Local\Microsoft\Windows\Temporary Internet Files\Content.IE5\KMKF4GJS\MC90038349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862" y="4032250"/>
            <a:ext cx="176847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pcedrone\AppData\Local\Microsoft\Windows\Temporary Internet Files\Content.IE5\IZ22ATVD\MC90029776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125559"/>
            <a:ext cx="1839913" cy="176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pcedrone\AppData\Local\Microsoft\Windows\Temporary Internet Files\Content.IE5\DASUSS2Q\MC90035850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487" y="2606862"/>
            <a:ext cx="177482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713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0668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Comic Sans MS" pitchFamily="66" charset="0"/>
              </a:rPr>
              <a:t>Je </a:t>
            </a:r>
            <a:r>
              <a:rPr lang="en-US" sz="3600" dirty="0" err="1">
                <a:latin typeface="Comic Sans MS" pitchFamily="66" charset="0"/>
              </a:rPr>
              <a:t>te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conseille</a:t>
            </a:r>
            <a:r>
              <a:rPr lang="en-US" sz="3600" dirty="0">
                <a:latin typeface="Comic Sans MS" pitchFamily="66" charset="0"/>
              </a:rPr>
              <a:t> de </a:t>
            </a:r>
            <a:r>
              <a:rPr lang="en-US" sz="3600" dirty="0" err="1">
                <a:latin typeface="Comic Sans MS" pitchFamily="66" charset="0"/>
              </a:rPr>
              <a:t>prendre</a:t>
            </a:r>
            <a:r>
              <a:rPr lang="en-US" sz="3600" dirty="0">
                <a:latin typeface="Comic Sans MS" pitchFamily="66" charset="0"/>
              </a:rPr>
              <a:t>____.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pcedrone\AppData\Local\Microsoft\Windows\Temporary Internet Files\Content.IE5\DASUSS2Q\MC90041349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84384"/>
            <a:ext cx="1680156" cy="150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cedrone\AppData\Local\Microsoft\Windows\Temporary Internet Files\Content.IE5\DEP73GC9\MC90023656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429000"/>
            <a:ext cx="1617662" cy="18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cedrone\AppData\Local\Microsoft\Windows\Temporary Internet Files\Content.IE5\90STUOOF\MC90005698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84384"/>
            <a:ext cx="1190625" cy="181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cedrone\AppData\Local\Microsoft\Windows\Temporary Internet Files\Content.IE5\JF2DT7KE\MC90028689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687357"/>
            <a:ext cx="1522413" cy="171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542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Je </a:t>
            </a:r>
            <a:r>
              <a:rPr lang="en-US" dirty="0" err="1">
                <a:latin typeface="Comic Sans MS" pitchFamily="66" charset="0"/>
              </a:rPr>
              <a:t>préfère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/>
              <a:t>________________.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pcedrone\AppData\Local\Microsoft\Windows\Temporary Internet Files\Content.IE5\6NDE87HT\dglxasset[1].asp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19" y="3668712"/>
            <a:ext cx="1682750" cy="133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pcedrone\AppData\Local\Microsoft\Windows\Temporary Internet Files\Content.IE5\6QG5TE6J\dglxasset[1].asp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07" y="4153405"/>
            <a:ext cx="1830388" cy="171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pcedrone\AppData\Local\Microsoft\Windows\Temporary Internet Files\Content.IE5\WB4D3AGH\MC90018570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971" y="4731543"/>
            <a:ext cx="923925" cy="92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pcedrone\AppData\Local\Microsoft\Windows\Temporary Internet Files\Content.IE5\6NDE87HT\MP90039954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009" y="4336255"/>
            <a:ext cx="1162050" cy="1452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pcedrone\AppData\Local\Microsoft\Windows\Temporary Internet Files\Content.IE5\WB4D3AGH\MC90033907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9" y="4731543"/>
            <a:ext cx="923925" cy="92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299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</TotalTime>
  <Words>12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Gothic</vt:lpstr>
      <vt:lpstr>Comic Sans MS</vt:lpstr>
      <vt:lpstr>Wingdings 2</vt:lpstr>
      <vt:lpstr>Austin</vt:lpstr>
      <vt:lpstr>N’oublie pas ________.</vt:lpstr>
      <vt:lpstr>Je te conseille de prendre____.</vt:lpstr>
      <vt:lpstr>Je préfère ________________.</vt:lpstr>
    </vt:vector>
  </TitlesOfParts>
  <Company>Washington Township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N’oublie pas ________.</dc:title>
  <dc:creator>Patricia Cedrone</dc:creator>
  <cp:lastModifiedBy>Patricia Cedrone</cp:lastModifiedBy>
  <cp:revision>3</cp:revision>
  <dcterms:created xsi:type="dcterms:W3CDTF">2014-04-03T16:55:52Z</dcterms:created>
  <dcterms:modified xsi:type="dcterms:W3CDTF">2018-05-07T19:10:50Z</dcterms:modified>
</cp:coreProperties>
</file>